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Russo One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ussoOne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gif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4562df4eb_6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4562df4eb_6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4562df4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4562df4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4562df4e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4562df4e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04562df4eb_6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04562df4eb_6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4562df4eb_6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4562df4eb_6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4562df4eb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4562df4eb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jp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usso One"/>
                <a:ea typeface="Russo One"/>
                <a:cs typeface="Russo One"/>
                <a:sym typeface="Russo One"/>
              </a:rPr>
              <a:t>Презентация концепта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C27BA0"/>
                </a:solidFill>
                <a:latin typeface="Roboto"/>
                <a:ea typeface="Roboto"/>
                <a:cs typeface="Roboto"/>
                <a:sym typeface="Roboto"/>
              </a:rPr>
              <a:t>от ленивых котиков</a:t>
            </a:r>
            <a:endParaRPr b="1">
              <a:solidFill>
                <a:srgbClr val="C27BA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7300" y="2834125"/>
            <a:ext cx="2170951" cy="2169550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0" y="4468450"/>
            <a:ext cx="9144000" cy="3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rgbClr val="C27BA0"/>
                </a:solidFill>
                <a:latin typeface="Roboto"/>
                <a:ea typeface="Roboto"/>
                <a:cs typeface="Roboto"/>
                <a:sym typeface="Roboto"/>
              </a:rPr>
              <a:t>Команда 5</a:t>
            </a:r>
            <a:endParaRPr b="1" sz="1200">
              <a:solidFill>
                <a:srgbClr val="C27BA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usso One"/>
                <a:ea typeface="Russo One"/>
                <a:cs typeface="Russo One"/>
                <a:sym typeface="Russo One"/>
              </a:rPr>
              <a:t>ЦЕЛЬ: 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Предоставить абитуриентам информацию о трёх направлениях и помочь выбрать то направление, к которому на данный момент они имеют предрасположенность.</a:t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-3149" l="-119530" r="119530" t="3150"/>
          <a:stretch/>
        </p:blipFill>
        <p:spPr>
          <a:xfrm>
            <a:off x="1196050" y="304800"/>
            <a:ext cx="3421114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10225" y="197350"/>
            <a:ext cx="733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/>
        </p:nvSpPr>
        <p:spPr>
          <a:xfrm>
            <a:off x="210225" y="1188625"/>
            <a:ext cx="5300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Roboto"/>
                <a:ea typeface="Roboto"/>
                <a:cs typeface="Roboto"/>
                <a:sym typeface="Roboto"/>
              </a:rPr>
              <a:t>При попадании на главный экран игры нас встречает котик Фастик в распределительной шляпе, чтобы помочь абитуриентам узнать о направлениях поступления. 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210225" y="445025"/>
            <a:ext cx="525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usso One"/>
                <a:ea typeface="Russo One"/>
                <a:cs typeface="Russo One"/>
                <a:sym typeface="Russo One"/>
              </a:rPr>
              <a:t>Сопровождающий в мир IT</a:t>
            </a:r>
            <a:r>
              <a:rPr lang="ru">
                <a:latin typeface="Russo One"/>
                <a:ea typeface="Russo One"/>
                <a:cs typeface="Russo One"/>
                <a:sym typeface="Russo One"/>
              </a:rPr>
              <a:t>: 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7400" y="537175"/>
            <a:ext cx="2998627" cy="4241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925" y="183425"/>
            <a:ext cx="4192752" cy="2358423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1999" y="175925"/>
            <a:ext cx="4192800" cy="2358426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9" name="Google Shape;79;p16"/>
          <p:cNvSpPr txBox="1"/>
          <p:nvPr/>
        </p:nvSpPr>
        <p:spPr>
          <a:xfrm>
            <a:off x="153325" y="2786525"/>
            <a:ext cx="4245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Картинки - макеты будущего помещения, в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котором будет происходить весь процесс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Стартовая комната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Комната одного из направлений (меняются дизайны комнат)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2025" y="2706025"/>
            <a:ext cx="4192752" cy="2358426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usso One"/>
                <a:ea typeface="Russo One"/>
                <a:cs typeface="Russo One"/>
                <a:sym typeface="Russo One"/>
              </a:rPr>
              <a:t>Примерное описание игрового процесса: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8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Абитуриент подходит к стенду, на экране надпись: чтобы начать своё путешествие в мир it направлений, скажи «привет» (говорить в микрофон/петличку человека на станции). Человек у стенда здоровается -&gt; открывается главный экран с котиком в футболке ФАСТ. Здоровается, представляется Фастиком (ФАСТ + котик). Потом такой: «дорогой друг, возьми, пожалуйста, в свои лапки телефон и просканируй код (*документ со списком команд*). Молодец, теперь ты знаешь мои команды, а теперь возьми микрофон». Идёт мини-обучалка-игра, которая рассказывает, как управлять котом и своим выбором.</a:t>
            </a:r>
            <a:br>
              <a:rPr lang="ru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Основная часть: котик предлагает выбрать одно из направлений («давай познакомимся с направлениями ближе, с какого хочешь начать?»). Мы переходим в другую комнату, которая оформлена согласно специфике направления (круг Итена, композиция у дизайнеров, математические формулы на математике, какие-нибудь куски кода у программистов). Представляем преподавателей-котиков с этих направлений (по одному). Они очень кратенько и весело рассказывают (видеоролики), а потом все вместе говорят «следуй за одним из нас, если тебе интересно то, что мы рассказали». Абитуриент голосом выбирает преподавателя, и на экране появляется котик с номером кабинета или станции (зависит от того, как это будет реализовано). Потом он прощается и говорит, что ждёт нас в приемной комиссии.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usso One"/>
                <a:ea typeface="Russo One"/>
                <a:cs typeface="Russo One"/>
                <a:sym typeface="Russo One"/>
              </a:rPr>
              <a:t>Описание конечного продукта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Приложение, которое будет рассказывать о 3-х направлениях института ИАСТ.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Жанр игры: игра-головоломка-квест-аркада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Игра должна быть создана в формате 2D с голосовым управлением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Платформа: Windows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Приложение должно быть создано на двигателе шеснаре “Unity”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Игра должна быть сделана под разрешение 1920х1080 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76925"/>
            <a:ext cx="8520600" cy="286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usso One"/>
                <a:ea typeface="Russo One"/>
                <a:cs typeface="Russo One"/>
                <a:sym typeface="Russo One"/>
              </a:rPr>
              <a:t>На этом ленивые котики заканчивают свою презентацию</a:t>
            </a:r>
            <a:endParaRPr>
              <a:latin typeface="Russo One"/>
              <a:ea typeface="Russo One"/>
              <a:cs typeface="Russo One"/>
              <a:sym typeface="Russo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sso One"/>
              <a:ea typeface="Russo One"/>
              <a:cs typeface="Russo One"/>
              <a:sym typeface="Russo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C27BA0"/>
                </a:solidFill>
                <a:latin typeface="Russo One"/>
                <a:ea typeface="Russo One"/>
                <a:cs typeface="Russo One"/>
                <a:sym typeface="Russo One"/>
              </a:rPr>
              <a:t>Спасибо за внимание!</a:t>
            </a:r>
            <a:endParaRPr>
              <a:solidFill>
                <a:srgbClr val="C27BA0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4513" y="3035000"/>
            <a:ext cx="2434975" cy="1820750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